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2F4-2828-4D8E-9D17-AF31119006B0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E5B0-FF3E-4CFA-9FB7-A828FD29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0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2F4-2828-4D8E-9D17-AF31119006B0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E5B0-FF3E-4CFA-9FB7-A828FD29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0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2F4-2828-4D8E-9D17-AF31119006B0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E5B0-FF3E-4CFA-9FB7-A828FD29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3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2F4-2828-4D8E-9D17-AF31119006B0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E5B0-FF3E-4CFA-9FB7-A828FD29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6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2F4-2828-4D8E-9D17-AF31119006B0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E5B0-FF3E-4CFA-9FB7-A828FD29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7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2F4-2828-4D8E-9D17-AF31119006B0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E5B0-FF3E-4CFA-9FB7-A828FD29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5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2F4-2828-4D8E-9D17-AF31119006B0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E5B0-FF3E-4CFA-9FB7-A828FD29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7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2F4-2828-4D8E-9D17-AF31119006B0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E5B0-FF3E-4CFA-9FB7-A828FD29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885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2F4-2828-4D8E-9D17-AF31119006B0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E5B0-FF3E-4CFA-9FB7-A828FD29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0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2F4-2828-4D8E-9D17-AF31119006B0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E5B0-FF3E-4CFA-9FB7-A828FD29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1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92F4-2828-4D8E-9D17-AF31119006B0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DE5B0-FF3E-4CFA-9FB7-A828FD29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96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392F4-2828-4D8E-9D17-AF31119006B0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DE5B0-FF3E-4CFA-9FB7-A828FD29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917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78901" y="1720422"/>
            <a:ext cx="1302335" cy="1477328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solidFill>
                  <a:srgbClr val="00B050"/>
                </a:solidFill>
              </a:rPr>
              <a:t>Router</a:t>
            </a:r>
            <a:endParaRPr lang="ro-RO" dirty="0">
              <a:solidFill>
                <a:srgbClr val="00B050"/>
              </a:solidFill>
            </a:endParaRPr>
          </a:p>
          <a:p>
            <a:pPr algn="ctr"/>
            <a:r>
              <a:rPr lang="ro-RO" dirty="0"/>
              <a:t>________</a:t>
            </a:r>
          </a:p>
          <a:p>
            <a:pPr algn="ctr"/>
            <a:r>
              <a:rPr lang="ro-RO" dirty="0"/>
              <a:t>________</a:t>
            </a:r>
          </a:p>
          <a:p>
            <a:pPr algn="ctr"/>
            <a:r>
              <a:rPr lang="ro-RO" dirty="0"/>
              <a:t>________</a:t>
            </a:r>
          </a:p>
          <a:p>
            <a:pPr algn="ctr"/>
            <a:r>
              <a:rPr lang="ro-RO" dirty="0"/>
              <a:t>________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30262" y="1470706"/>
            <a:ext cx="1524000" cy="1754326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/>
              <a:t>H32BS</a:t>
            </a:r>
            <a:endParaRPr lang="ro-RO" dirty="0"/>
          </a:p>
          <a:p>
            <a:pPr algn="ctr"/>
            <a:r>
              <a:rPr lang="ro-RO" dirty="0" smtClean="0"/>
              <a:t>COLBS</a:t>
            </a:r>
            <a:endParaRPr lang="ro-RO" dirty="0"/>
          </a:p>
          <a:p>
            <a:pPr algn="ctr"/>
            <a:r>
              <a:rPr lang="ro-RO" dirty="0" smtClean="0"/>
              <a:t>KC868-D8</a:t>
            </a:r>
            <a:endParaRPr lang="ro-RO" dirty="0"/>
          </a:p>
          <a:p>
            <a:pPr algn="ctr"/>
            <a:r>
              <a:rPr lang="ro-RO" dirty="0" smtClean="0"/>
              <a:t>___________</a:t>
            </a:r>
            <a:endParaRPr lang="ro-RO" dirty="0"/>
          </a:p>
          <a:p>
            <a:pPr algn="ctr"/>
            <a:r>
              <a:rPr lang="ro-RO" dirty="0"/>
              <a:t>___________</a:t>
            </a:r>
          </a:p>
          <a:p>
            <a:pPr algn="ctr"/>
            <a:r>
              <a:rPr lang="ro-RO" dirty="0"/>
              <a:t>___________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806080" y="1470705"/>
            <a:ext cx="1557376" cy="1754326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/>
              <a:t>H32BS</a:t>
            </a:r>
            <a:endParaRPr lang="ro-RO" dirty="0"/>
          </a:p>
          <a:p>
            <a:pPr algn="ctr"/>
            <a:r>
              <a:rPr lang="ro-RO" dirty="0" smtClean="0"/>
              <a:t>___</a:t>
            </a:r>
            <a:r>
              <a:rPr lang="en-US" dirty="0" smtClean="0"/>
              <a:t>__</a:t>
            </a:r>
            <a:r>
              <a:rPr lang="ro-RO" dirty="0" smtClean="0"/>
              <a:t>_____</a:t>
            </a:r>
            <a:endParaRPr lang="ro-RO" dirty="0"/>
          </a:p>
          <a:p>
            <a:pPr algn="ctr"/>
            <a:r>
              <a:rPr lang="ro-RO" dirty="0" smtClean="0"/>
              <a:t>___</a:t>
            </a:r>
            <a:r>
              <a:rPr lang="en-US" dirty="0" smtClean="0"/>
              <a:t>__</a:t>
            </a:r>
            <a:r>
              <a:rPr lang="ro-RO" dirty="0" smtClean="0"/>
              <a:t>_____</a:t>
            </a:r>
            <a:endParaRPr lang="ro-RO" dirty="0"/>
          </a:p>
          <a:p>
            <a:pPr algn="ctr"/>
            <a:r>
              <a:rPr lang="ro-RO" dirty="0" smtClean="0"/>
              <a:t>___</a:t>
            </a:r>
            <a:r>
              <a:rPr lang="en-US" dirty="0" smtClean="0"/>
              <a:t>__</a:t>
            </a:r>
            <a:r>
              <a:rPr lang="ro-RO" dirty="0" smtClean="0"/>
              <a:t>_____</a:t>
            </a:r>
            <a:endParaRPr lang="ro-RO" dirty="0"/>
          </a:p>
          <a:p>
            <a:pPr algn="ctr"/>
            <a:r>
              <a:rPr lang="ro-RO" dirty="0" smtClean="0"/>
              <a:t>______</a:t>
            </a:r>
            <a:r>
              <a:rPr lang="en-US" dirty="0" smtClean="0"/>
              <a:t>__</a:t>
            </a:r>
            <a:r>
              <a:rPr lang="ro-RO" dirty="0" smtClean="0"/>
              <a:t>__</a:t>
            </a:r>
            <a:endParaRPr lang="en-US" dirty="0" smtClean="0"/>
          </a:p>
          <a:p>
            <a:pPr algn="ctr"/>
            <a:r>
              <a:rPr lang="en-US" dirty="0" smtClean="0"/>
              <a:t>__________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053775" y="1701031"/>
            <a:ext cx="1010465" cy="1477328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/>
              <a:t>H16B</a:t>
            </a:r>
            <a:endParaRPr lang="ro-RO" dirty="0"/>
          </a:p>
          <a:p>
            <a:pPr algn="ctr"/>
            <a:r>
              <a:rPr lang="ro-RO" dirty="0" smtClean="0"/>
              <a:t>_______</a:t>
            </a:r>
            <a:endParaRPr lang="ro-RO" dirty="0"/>
          </a:p>
          <a:p>
            <a:pPr algn="ctr"/>
            <a:r>
              <a:rPr lang="ro-RO" dirty="0" smtClean="0"/>
              <a:t>_______</a:t>
            </a:r>
            <a:endParaRPr lang="ro-RO" dirty="0"/>
          </a:p>
          <a:p>
            <a:pPr algn="ctr"/>
            <a:r>
              <a:rPr lang="ro-RO" dirty="0" smtClean="0"/>
              <a:t>_______</a:t>
            </a:r>
            <a:endParaRPr lang="ro-RO" dirty="0"/>
          </a:p>
          <a:p>
            <a:pPr algn="ctr"/>
            <a:r>
              <a:rPr lang="ro-RO" dirty="0" smtClean="0"/>
              <a:t>_______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80828" y="1731625"/>
            <a:ext cx="965209" cy="1477328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/>
              <a:t>H16B</a:t>
            </a:r>
          </a:p>
          <a:p>
            <a:pPr algn="ctr"/>
            <a:r>
              <a:rPr lang="ro-RO" dirty="0" smtClean="0"/>
              <a:t>______</a:t>
            </a:r>
            <a:endParaRPr lang="ro-RO" dirty="0"/>
          </a:p>
          <a:p>
            <a:pPr algn="ctr"/>
            <a:r>
              <a:rPr lang="ro-RO" dirty="0"/>
              <a:t>______</a:t>
            </a:r>
          </a:p>
          <a:p>
            <a:pPr algn="ctr"/>
            <a:r>
              <a:rPr lang="ro-RO" dirty="0"/>
              <a:t>______</a:t>
            </a:r>
          </a:p>
          <a:p>
            <a:pPr algn="ctr"/>
            <a:r>
              <a:rPr lang="ro-RO" dirty="0"/>
              <a:t>______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77091" y="4400400"/>
            <a:ext cx="3424935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702026" y="3206561"/>
            <a:ext cx="0" cy="1193839"/>
          </a:xfrm>
          <a:prstGeom prst="straightConnector1">
            <a:avLst/>
          </a:prstGeom>
          <a:ln w="381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8241588" y="3181750"/>
            <a:ext cx="0" cy="7805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0303852" y="3181748"/>
            <a:ext cx="0" cy="112423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237249" y="3251610"/>
            <a:ext cx="9237" cy="397655"/>
          </a:xfrm>
          <a:prstGeom prst="straightConnector1">
            <a:avLst/>
          </a:prstGeom>
          <a:ln w="38100"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999443" y="3250234"/>
            <a:ext cx="9237" cy="397655"/>
          </a:xfrm>
          <a:prstGeom prst="straightConnector1">
            <a:avLst/>
          </a:prstGeom>
          <a:ln w="38100"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2242085" y="3229650"/>
            <a:ext cx="9237" cy="397655"/>
          </a:xfrm>
          <a:prstGeom prst="straightConnector1">
            <a:avLst/>
          </a:prstGeom>
          <a:ln w="38100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4465818" y="3250233"/>
            <a:ext cx="9237" cy="397655"/>
          </a:xfrm>
          <a:prstGeom prst="straightConnector1">
            <a:avLst/>
          </a:prstGeom>
          <a:ln w="38100"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251049" y="3613451"/>
            <a:ext cx="1184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3435749" y="3206561"/>
            <a:ext cx="0" cy="406890"/>
          </a:xfrm>
          <a:prstGeom prst="straightConnector1">
            <a:avLst/>
          </a:prstGeom>
          <a:ln w="38100"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465818" y="3645038"/>
            <a:ext cx="126538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5731200" y="3238148"/>
            <a:ext cx="0" cy="40689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237249" y="3645038"/>
            <a:ext cx="9237" cy="3172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246486" y="3962272"/>
            <a:ext cx="399510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999443" y="3645038"/>
            <a:ext cx="0" cy="64472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008680" y="4289765"/>
            <a:ext cx="6295172" cy="324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070943" y="3653242"/>
            <a:ext cx="1001493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ro-RO" dirty="0" smtClean="0"/>
              <a:t>Ethernet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4569712" y="3332550"/>
            <a:ext cx="1270797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dirty="0" smtClean="0"/>
              <a:t>3x </a:t>
            </a:r>
            <a:r>
              <a:rPr lang="ro-RO" dirty="0" smtClean="0"/>
              <a:t>Ethernet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8801273" y="4022574"/>
            <a:ext cx="1001493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ro-RO" dirty="0" smtClean="0"/>
              <a:t>Ethernet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422356" y="3289743"/>
            <a:ext cx="1001493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ro-RO" dirty="0" smtClean="0"/>
              <a:t>Ethernet</a:t>
            </a:r>
            <a:endParaRPr lang="ro-RO" dirty="0"/>
          </a:p>
        </p:txBody>
      </p:sp>
      <p:sp>
        <p:nvSpPr>
          <p:cNvPr id="68" name="TextBox 67"/>
          <p:cNvSpPr txBox="1"/>
          <p:nvPr/>
        </p:nvSpPr>
        <p:spPr>
          <a:xfrm>
            <a:off x="229886" y="4101027"/>
            <a:ext cx="945067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ro-RO" dirty="0" smtClean="0"/>
              <a:t>Internet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49603" y="1254994"/>
            <a:ext cx="134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 smtClean="0">
                <a:solidFill>
                  <a:srgbClr val="00B050"/>
                </a:solidFill>
              </a:rPr>
              <a:t>Media Panel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64015" y="849705"/>
            <a:ext cx="14296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o-RO" dirty="0" err="1" smtClean="0">
                <a:solidFill>
                  <a:schemeClr val="accent1">
                    <a:lumMod val="75000"/>
                  </a:schemeClr>
                </a:solidFill>
              </a:rPr>
              <a:t>Ground</a:t>
            </a:r>
            <a:r>
              <a:rPr lang="ro-RO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o-RO" dirty="0" err="1" smtClean="0">
                <a:solidFill>
                  <a:schemeClr val="accent1">
                    <a:lumMod val="75000"/>
                  </a:schemeClr>
                </a:solidFill>
              </a:rPr>
              <a:t>Floor</a:t>
            </a:r>
            <a:r>
              <a:rPr lang="ro-RO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o-RO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o-RO" dirty="0" smtClean="0">
                <a:solidFill>
                  <a:schemeClr val="accent1">
                    <a:lumMod val="75000"/>
                  </a:schemeClr>
                </a:solidFill>
              </a:rPr>
              <a:t>Panel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76592" y="808558"/>
            <a:ext cx="1001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o-RO" dirty="0" smtClean="0">
                <a:solidFill>
                  <a:schemeClr val="accent1">
                    <a:lumMod val="75000"/>
                  </a:schemeClr>
                </a:solidFill>
              </a:rPr>
              <a:t>1st </a:t>
            </a:r>
            <a:r>
              <a:rPr lang="ro-RO" dirty="0" err="1" smtClean="0">
                <a:solidFill>
                  <a:schemeClr val="accent1">
                    <a:lumMod val="75000"/>
                  </a:schemeClr>
                </a:solidFill>
              </a:rPr>
              <a:t>Floor</a:t>
            </a:r>
            <a:r>
              <a:rPr lang="ro-RO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o-RO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o-RO" dirty="0" smtClean="0">
                <a:solidFill>
                  <a:schemeClr val="accent1">
                    <a:lumMod val="75000"/>
                  </a:schemeClr>
                </a:solidFill>
              </a:rPr>
              <a:t>Panel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98478" y="1014206"/>
            <a:ext cx="11219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o-RO" dirty="0" err="1" smtClean="0">
                <a:solidFill>
                  <a:schemeClr val="accent1">
                    <a:lumMod val="75000"/>
                  </a:schemeClr>
                </a:solidFill>
              </a:rPr>
              <a:t>Basement</a:t>
            </a:r>
            <a:r>
              <a:rPr lang="ro-RO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o-RO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o-RO" dirty="0" smtClean="0">
                <a:solidFill>
                  <a:schemeClr val="accent1">
                    <a:lumMod val="75000"/>
                  </a:schemeClr>
                </a:solidFill>
              </a:rPr>
              <a:t>Panel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7220" y="1051401"/>
            <a:ext cx="8496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o-RO" dirty="0" err="1" smtClean="0">
                <a:solidFill>
                  <a:schemeClr val="accent1">
                    <a:lumMod val="75000"/>
                  </a:schemeClr>
                </a:solidFill>
              </a:rPr>
              <a:t>Garage</a:t>
            </a:r>
            <a:r>
              <a:rPr lang="ro-RO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o-RO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o-RO" dirty="0" smtClean="0">
                <a:solidFill>
                  <a:schemeClr val="accent1">
                    <a:lumMod val="75000"/>
                  </a:schemeClr>
                </a:solidFill>
              </a:rPr>
              <a:t>Panel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7091" y="4863187"/>
            <a:ext cx="9171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Obs</a:t>
            </a:r>
            <a:r>
              <a:rPr lang="en-US" sz="2400" b="1" dirty="0" smtClean="0"/>
              <a:t>: </a:t>
            </a:r>
            <a:r>
              <a:rPr lang="en-US" dirty="0" smtClean="0"/>
              <a:t>	- </a:t>
            </a:r>
            <a:r>
              <a:rPr lang="en-US" b="1" dirty="0" smtClean="0"/>
              <a:t>12V/24V</a:t>
            </a:r>
            <a:r>
              <a:rPr lang="en-US" dirty="0" smtClean="0"/>
              <a:t> will be present in all the Panels.</a:t>
            </a:r>
          </a:p>
          <a:p>
            <a:r>
              <a:rPr lang="en-US" dirty="0"/>
              <a:t>	</a:t>
            </a:r>
            <a:r>
              <a:rPr lang="en-US" dirty="0" smtClean="0"/>
              <a:t>- All the panels are </a:t>
            </a:r>
            <a:r>
              <a:rPr lang="en-US" b="1" dirty="0" smtClean="0"/>
              <a:t>380V/230V</a:t>
            </a:r>
            <a:r>
              <a:rPr lang="en-US" dirty="0" smtClean="0"/>
              <a:t> supplied.</a:t>
            </a:r>
          </a:p>
          <a:p>
            <a:r>
              <a:rPr lang="en-US" dirty="0"/>
              <a:t>	</a:t>
            </a:r>
            <a:r>
              <a:rPr lang="en-US" dirty="0" smtClean="0"/>
              <a:t>-  In the 2 biggest panels (Ground and 1</a:t>
            </a:r>
            <a:r>
              <a:rPr lang="en-US" baseline="30000" dirty="0" smtClean="0"/>
              <a:t>st</a:t>
            </a:r>
            <a:r>
              <a:rPr lang="en-US" dirty="0" smtClean="0"/>
              <a:t> Floor, it’s possible to add some other controllers (another </a:t>
            </a:r>
            <a:r>
              <a:rPr lang="en-US" dirty="0" err="1" smtClean="0"/>
              <a:t>Hxx</a:t>
            </a:r>
            <a:r>
              <a:rPr lang="en-US" dirty="0" smtClean="0"/>
              <a:t>, COL, or </a:t>
            </a:r>
            <a:r>
              <a:rPr lang="en-US" cap="all" dirty="0" smtClean="0"/>
              <a:t>KC868-D8).</a:t>
            </a:r>
            <a:endParaRPr lang="en-US" cap="all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083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Andrei Maciac</dc:creator>
  <cp:lastModifiedBy>Andrei Maciac</cp:lastModifiedBy>
  <cp:revision>1</cp:revision>
  <dcterms:created xsi:type="dcterms:W3CDTF">2021-10-10T08:33:07Z</dcterms:created>
  <dcterms:modified xsi:type="dcterms:W3CDTF">2021-10-10T08:33:54Z</dcterms:modified>
</cp:coreProperties>
</file>