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67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E8F75-309A-2C51-C724-027A84920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66F721-39DA-111D-1ABC-4143CFC3DB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4A4E88-5C0D-80A2-FACA-3DF33455C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21486-67BD-421F-812E-E7C18C8F1CBD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57812-1A0D-9557-570D-479607510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2E3013-65B4-96D2-434B-5BF5628BA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0D8-4F5E-4030-8A91-B00C7B001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407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3C751-8A4F-0775-B5B4-F32393966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332AFB-047E-17C9-E3D7-00C6003FF2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EA7BFD-C6CE-49D2-2CF0-8660E7CC4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21486-67BD-421F-812E-E7C18C8F1CBD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EC3110-7983-D61B-42FB-E128F1C2E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4C02E-5243-6B62-3194-C403C28B8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0D8-4F5E-4030-8A91-B00C7B001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350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0846C9-C02B-5B4E-4DE5-9B40FC415A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9FFF77-7CB9-D91E-6A38-90879C3ACA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C71E72-CD81-9B62-0F2F-DA0AC5DA2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21486-67BD-421F-812E-E7C18C8F1CBD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0C5571-678B-DECD-7982-5CE15DFC3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F7E216-EFC5-2EA4-0C3B-D12D437C5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0D8-4F5E-4030-8A91-B00C7B001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77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64478-C23B-4465-71DA-4141C6BD0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9259DC-D70C-A960-3165-0E5E4F78D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7AE73-6ECE-5EF6-BBE6-ADF5BEB11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21486-67BD-421F-812E-E7C18C8F1CBD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BFEDC-6083-5FD1-52A2-1DCA4B332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5171A-B90E-5C4E-9879-F10A789AF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0D8-4F5E-4030-8A91-B00C7B001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781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A1986-AEBE-F49B-B0C2-329013990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088B96-F3D0-F24B-FBA3-A574B52227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64C27-FCD7-996E-352A-49214A306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21486-67BD-421F-812E-E7C18C8F1CBD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C592A8-45EF-B4A9-C51C-AE7CC2E46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5D1858-6CE9-F057-C1B1-E10DF3FF1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0D8-4F5E-4030-8A91-B00C7B001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860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1F91D-CB5C-F45A-E427-52782950C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91E0B-6F12-BFE2-136C-8F6D2B82C3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E8B65A-3759-52D7-2F92-D229BC0DBB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3C463F-752B-2A18-42A1-D7414BB56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21486-67BD-421F-812E-E7C18C8F1CBD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C144E-F757-29F3-6BD0-F37439DD2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CC0221-E451-3ACD-5EE8-8828FF9AA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0D8-4F5E-4030-8A91-B00C7B001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443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FFE90-6B4C-3560-5A47-E0CA6DD90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410408-BD11-0F4E-E45E-99AF64793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C22C60-8898-736F-D41E-83AB4A1F31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082350-7057-553D-0EF3-C8BE277C1C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B8CDC8-DFD3-F49D-2079-9E95FBB381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7E8659-F37B-34C0-35EC-276BC4C13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21486-67BD-421F-812E-E7C18C8F1CBD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EB2CCE-EDB6-D70F-302A-BED7AAB0B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2AE985-A1BA-ECCF-8EAE-6585DB3F4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0D8-4F5E-4030-8A91-B00C7B001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314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C1420-7D62-310D-142D-72A997BA3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815414-6631-255B-259D-EF07F9083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21486-67BD-421F-812E-E7C18C8F1CBD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1887B1-61F8-7A67-F09C-06DBA3526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490BA2-725E-C654-356D-35381044D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0D8-4F5E-4030-8A91-B00C7B001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649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95E199-A5F4-DE26-9668-1AFA69282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21486-67BD-421F-812E-E7C18C8F1CBD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7E0978-F413-16A8-2266-5853C5795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02835D-95A1-4EFB-1E5A-8C34D8A64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0D8-4F5E-4030-8A91-B00C7B001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45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A7291-D2DA-AADD-5FE1-32CB5DA6C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4137E-4929-8FF2-BF38-56BD6647C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A62C44-3BEA-CC80-DAC8-3018B1728A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27D308-27D9-3728-C889-E6AEB5DE7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21486-67BD-421F-812E-E7C18C8F1CBD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22BF24-9A3A-0E62-14AC-6444FBCCC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A4F264-C2AE-C0B6-98F2-811A742CE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0D8-4F5E-4030-8A91-B00C7B001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834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EC881-F76A-5C9C-B371-1F1FECA77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C42CD5-A019-93C2-72C4-C8EF0FC964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6E7A96-45C8-78BC-0E87-8B8354863F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3A118F-0B78-9032-0CBD-09F313C1A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21486-67BD-421F-812E-E7C18C8F1CBD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E2D958-6036-281C-512C-968EE494C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A452AF-A762-A1D8-0314-23FED346C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0D8-4F5E-4030-8A91-B00C7B001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424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4497E5-5E97-4706-7771-F410AFFCE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DB0BD1-414D-3C0C-E5ED-CD9ADC0FF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E54C3A-FEEE-69E3-2413-45027D4E02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21486-67BD-421F-812E-E7C18C8F1CBD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D3CD80-2E52-E6F4-E37B-A53A0D149B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FF9558-F1AF-022C-3FE3-C4AF125B0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B70D8-4F5E-4030-8A91-B00C7B001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284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1C031-77B5-FE01-D9E7-3018540512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FF3D8E-A8B1-4B25-8C5E-1770701C42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E58A20B-8DF8-143C-7960-1CD6E40BAE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950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 abdelkarim</dc:creator>
  <cp:lastModifiedBy>Ahmed abdelkarim</cp:lastModifiedBy>
  <cp:revision>1</cp:revision>
  <dcterms:created xsi:type="dcterms:W3CDTF">2022-08-28T23:23:36Z</dcterms:created>
  <dcterms:modified xsi:type="dcterms:W3CDTF">2022-08-28T23:23:42Z</dcterms:modified>
</cp:coreProperties>
</file>